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8530-98D2-4724-B8A0-6619C2DF1CCE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2C244-8ABF-46F7-BB34-720E3A68B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8530-98D2-4724-B8A0-6619C2DF1CCE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C244-8ABF-46F7-BB34-720E3A68B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3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2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34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3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8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1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9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4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 лаборатории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90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4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08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29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3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Синодальный отдел религиозного образования </a:t>
            </a:r>
            <a:b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 катехизации Русской Православной Церкви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Отдел религиозного образования и катехизации Московской городской епархии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22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72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Наши выездные занятия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07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48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Конкурсы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2010</a:t>
            </a:r>
            <a:r>
              <a:rPr lang="en-US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/2011 </a:t>
            </a: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учебный год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8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Лучший учитель по ОПК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6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Лучший учитель по ОПК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59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Лучший учитель по ОПК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7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31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Дистанционная поддержка курса ОРКСЭ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79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Нормативно-правовое обеспечение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4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22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72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54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Учебный курс ОРКСЭ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9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7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01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7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3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0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5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728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Экран (4:3)</PresentationFormat>
  <Paragraphs>12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О лаборатории</vt:lpstr>
      <vt:lpstr>2010/2011 учебный год</vt:lpstr>
      <vt:lpstr>Учебный курс ОРКСЭ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Синодальный отдел религиозного образования  и катехизации Русской Православной Церкви</vt:lpstr>
      <vt:lpstr>Отдел религиозного образования и катехизации Московской городской епархии</vt:lpstr>
      <vt:lpstr>Презентация PowerPoint</vt:lpstr>
      <vt:lpstr>Наши выездные занятия</vt:lpstr>
      <vt:lpstr>Презентация PowerPoint</vt:lpstr>
      <vt:lpstr>Конкурсы</vt:lpstr>
      <vt:lpstr>Лучший учитель по ОПК</vt:lpstr>
      <vt:lpstr>Лучший учитель по ОПК</vt:lpstr>
      <vt:lpstr>Лучший учитель по ОПК</vt:lpstr>
      <vt:lpstr>Презентация PowerPoint</vt:lpstr>
      <vt:lpstr>Дистанционная поддержка курса ОРКСЭ</vt:lpstr>
      <vt:lpstr>Нормативно-правовое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Боброва</dc:creator>
  <cp:lastModifiedBy>Боброва</cp:lastModifiedBy>
  <cp:revision>1</cp:revision>
  <dcterms:created xsi:type="dcterms:W3CDTF">2014-09-25T05:46:05Z</dcterms:created>
  <dcterms:modified xsi:type="dcterms:W3CDTF">2014-09-25T05:46:05Z</dcterms:modified>
</cp:coreProperties>
</file>